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22499638" cy="399605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586" userDrawn="1">
          <p15:clr>
            <a:srgbClr val="A4A3A4"/>
          </p15:clr>
        </p15:guide>
        <p15:guide id="2" pos="708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43A3"/>
    <a:srgbClr val="DD5A00"/>
    <a:srgbClr val="E0A088"/>
    <a:srgbClr val="F7E8D9"/>
    <a:srgbClr val="E25A3D"/>
    <a:srgbClr val="144D0B"/>
    <a:srgbClr val="248C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F7D58D-55A1-521D-73D3-A8A674ED5805}" v="4" dt="2025-08-01T18:48:17.0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 showGuides="1">
      <p:cViewPr>
        <p:scale>
          <a:sx n="35" d="100"/>
          <a:sy n="35" d="100"/>
        </p:scale>
        <p:origin x="2280" y="24"/>
      </p:cViewPr>
      <p:guideLst>
        <p:guide orient="horz" pos="12586"/>
        <p:guide pos="708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erta Kawashima" userId="S::roberta@2sharecomunicacao.com.br::5bfc934e-fe0f-419a-b512-4381e833406e" providerId="AD" clId="Web-{7BF7D58D-55A1-521D-73D3-A8A674ED5805}"/>
    <pc:docChg chg="modSld">
      <pc:chgData name="Roberta Kawashima" userId="S::roberta@2sharecomunicacao.com.br::5bfc934e-fe0f-419a-b512-4381e833406e" providerId="AD" clId="Web-{7BF7D58D-55A1-521D-73D3-A8A674ED5805}" dt="2025-08-01T18:48:17.083" v="1" actId="20577"/>
      <pc:docMkLst>
        <pc:docMk/>
      </pc:docMkLst>
      <pc:sldChg chg="modSp">
        <pc:chgData name="Roberta Kawashima" userId="S::roberta@2sharecomunicacao.com.br::5bfc934e-fe0f-419a-b512-4381e833406e" providerId="AD" clId="Web-{7BF7D58D-55A1-521D-73D3-A8A674ED5805}" dt="2025-08-01T18:48:17.083" v="1" actId="20577"/>
        <pc:sldMkLst>
          <pc:docMk/>
          <pc:sldMk cId="474073428" sldId="256"/>
        </pc:sldMkLst>
        <pc:spChg chg="mod">
          <ac:chgData name="Roberta Kawashima" userId="S::roberta@2sharecomunicacao.com.br::5bfc934e-fe0f-419a-b512-4381e833406e" providerId="AD" clId="Web-{7BF7D58D-55A1-521D-73D3-A8A674ED5805}" dt="2025-08-01T18:48:17.083" v="1" actId="20577"/>
          <ac:spMkLst>
            <pc:docMk/>
            <pc:sldMk cId="474073428" sldId="256"/>
            <ac:spMk id="5" creationId="{F55CA144-8D54-451C-BD67-52FABB4AE86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87473" y="6539843"/>
            <a:ext cx="19124692" cy="13912191"/>
          </a:xfrm>
        </p:spPr>
        <p:txBody>
          <a:bodyPr anchor="b"/>
          <a:lstStyle>
            <a:lvl1pPr algn="ctr">
              <a:defRPr sz="14764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12455" y="20988542"/>
            <a:ext cx="16874729" cy="9647880"/>
          </a:xfrm>
        </p:spPr>
        <p:txBody>
          <a:bodyPr/>
          <a:lstStyle>
            <a:lvl1pPr marL="0" indent="0" algn="ctr">
              <a:buNone/>
              <a:defRPr sz="5905"/>
            </a:lvl1pPr>
            <a:lvl2pPr marL="1124986" indent="0" algn="ctr">
              <a:buNone/>
              <a:defRPr sz="4921"/>
            </a:lvl2pPr>
            <a:lvl3pPr marL="2249973" indent="0" algn="ctr">
              <a:buNone/>
              <a:defRPr sz="4429"/>
            </a:lvl3pPr>
            <a:lvl4pPr marL="3374959" indent="0" algn="ctr">
              <a:buNone/>
              <a:defRPr sz="3937"/>
            </a:lvl4pPr>
            <a:lvl5pPr marL="4499945" indent="0" algn="ctr">
              <a:buNone/>
              <a:defRPr sz="3937"/>
            </a:lvl5pPr>
            <a:lvl6pPr marL="5624932" indent="0" algn="ctr">
              <a:buNone/>
              <a:defRPr sz="3937"/>
            </a:lvl6pPr>
            <a:lvl7pPr marL="6749918" indent="0" algn="ctr">
              <a:buNone/>
              <a:defRPr sz="3937"/>
            </a:lvl7pPr>
            <a:lvl8pPr marL="7874904" indent="0" algn="ctr">
              <a:buNone/>
              <a:defRPr sz="3937"/>
            </a:lvl8pPr>
            <a:lvl9pPr marL="8999891" indent="0" algn="ctr">
              <a:buNone/>
              <a:defRPr sz="3937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01/08/2025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1226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01/08/2025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470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133" y="9962399"/>
            <a:ext cx="19405938" cy="16622476"/>
          </a:xfrm>
        </p:spPr>
        <p:txBody>
          <a:bodyPr anchor="b"/>
          <a:lstStyle>
            <a:lvl1pPr>
              <a:defRPr sz="14764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5133" y="26742130"/>
            <a:ext cx="19405938" cy="8741367"/>
          </a:xfrm>
        </p:spPr>
        <p:txBody>
          <a:bodyPr/>
          <a:lstStyle>
            <a:lvl1pPr marL="0" indent="0">
              <a:buNone/>
              <a:defRPr sz="5905">
                <a:solidFill>
                  <a:schemeClr val="tx1"/>
                </a:solidFill>
              </a:defRPr>
            </a:lvl1pPr>
            <a:lvl2pPr marL="1124986" indent="0">
              <a:buNone/>
              <a:defRPr sz="4921">
                <a:solidFill>
                  <a:schemeClr val="tx1">
                    <a:tint val="75000"/>
                  </a:schemeClr>
                </a:solidFill>
              </a:defRPr>
            </a:lvl2pPr>
            <a:lvl3pPr marL="2249973" indent="0">
              <a:buNone/>
              <a:defRPr sz="4429">
                <a:solidFill>
                  <a:schemeClr val="tx1">
                    <a:tint val="75000"/>
                  </a:schemeClr>
                </a:solidFill>
              </a:defRPr>
            </a:lvl3pPr>
            <a:lvl4pPr marL="3374959" indent="0">
              <a:buNone/>
              <a:defRPr sz="3937">
                <a:solidFill>
                  <a:schemeClr val="tx1">
                    <a:tint val="75000"/>
                  </a:schemeClr>
                </a:solidFill>
              </a:defRPr>
            </a:lvl4pPr>
            <a:lvl5pPr marL="4499945" indent="0">
              <a:buNone/>
              <a:defRPr sz="3937">
                <a:solidFill>
                  <a:schemeClr val="tx1">
                    <a:tint val="75000"/>
                  </a:schemeClr>
                </a:solidFill>
              </a:defRPr>
            </a:lvl5pPr>
            <a:lvl6pPr marL="5624932" indent="0">
              <a:buNone/>
              <a:defRPr sz="3937">
                <a:solidFill>
                  <a:schemeClr val="tx1">
                    <a:tint val="75000"/>
                  </a:schemeClr>
                </a:solidFill>
              </a:defRPr>
            </a:lvl6pPr>
            <a:lvl7pPr marL="6749918" indent="0">
              <a:buNone/>
              <a:defRPr sz="3937">
                <a:solidFill>
                  <a:schemeClr val="tx1">
                    <a:tint val="75000"/>
                  </a:schemeClr>
                </a:solidFill>
              </a:defRPr>
            </a:lvl7pPr>
            <a:lvl8pPr marL="7874904" indent="0">
              <a:buNone/>
              <a:defRPr sz="3937">
                <a:solidFill>
                  <a:schemeClr val="tx1">
                    <a:tint val="75000"/>
                  </a:schemeClr>
                </a:solidFill>
              </a:defRPr>
            </a:lvl8pPr>
            <a:lvl9pPr marL="8999891" indent="0">
              <a:buNone/>
              <a:defRPr sz="393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01/08/2025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7423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46850" y="10637646"/>
            <a:ext cx="9562346" cy="2535460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390442" y="10637646"/>
            <a:ext cx="9562346" cy="2535460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01/08/2025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9176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9781" y="2127538"/>
            <a:ext cx="19405938" cy="7723859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49783" y="9795888"/>
            <a:ext cx="9518400" cy="4800813"/>
          </a:xfrm>
        </p:spPr>
        <p:txBody>
          <a:bodyPr anchor="b"/>
          <a:lstStyle>
            <a:lvl1pPr marL="0" indent="0">
              <a:buNone/>
              <a:defRPr sz="5905" b="1"/>
            </a:lvl1pPr>
            <a:lvl2pPr marL="1124986" indent="0">
              <a:buNone/>
              <a:defRPr sz="4921" b="1"/>
            </a:lvl2pPr>
            <a:lvl3pPr marL="2249973" indent="0">
              <a:buNone/>
              <a:defRPr sz="4429" b="1"/>
            </a:lvl3pPr>
            <a:lvl4pPr marL="3374959" indent="0">
              <a:buNone/>
              <a:defRPr sz="3937" b="1"/>
            </a:lvl4pPr>
            <a:lvl5pPr marL="4499945" indent="0">
              <a:buNone/>
              <a:defRPr sz="3937" b="1"/>
            </a:lvl5pPr>
            <a:lvl6pPr marL="5624932" indent="0">
              <a:buNone/>
              <a:defRPr sz="3937" b="1"/>
            </a:lvl6pPr>
            <a:lvl7pPr marL="6749918" indent="0">
              <a:buNone/>
              <a:defRPr sz="3937" b="1"/>
            </a:lvl7pPr>
            <a:lvl8pPr marL="7874904" indent="0">
              <a:buNone/>
              <a:defRPr sz="3937" b="1"/>
            </a:lvl8pPr>
            <a:lvl9pPr marL="8999891" indent="0">
              <a:buNone/>
              <a:defRPr sz="3937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9783" y="14596701"/>
            <a:ext cx="9518400" cy="2146954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390443" y="9795888"/>
            <a:ext cx="9565277" cy="4800813"/>
          </a:xfrm>
        </p:spPr>
        <p:txBody>
          <a:bodyPr anchor="b"/>
          <a:lstStyle>
            <a:lvl1pPr marL="0" indent="0">
              <a:buNone/>
              <a:defRPr sz="5905" b="1"/>
            </a:lvl1pPr>
            <a:lvl2pPr marL="1124986" indent="0">
              <a:buNone/>
              <a:defRPr sz="4921" b="1"/>
            </a:lvl2pPr>
            <a:lvl3pPr marL="2249973" indent="0">
              <a:buNone/>
              <a:defRPr sz="4429" b="1"/>
            </a:lvl3pPr>
            <a:lvl4pPr marL="3374959" indent="0">
              <a:buNone/>
              <a:defRPr sz="3937" b="1"/>
            </a:lvl4pPr>
            <a:lvl5pPr marL="4499945" indent="0">
              <a:buNone/>
              <a:defRPr sz="3937" b="1"/>
            </a:lvl5pPr>
            <a:lvl6pPr marL="5624932" indent="0">
              <a:buNone/>
              <a:defRPr sz="3937" b="1"/>
            </a:lvl6pPr>
            <a:lvl7pPr marL="6749918" indent="0">
              <a:buNone/>
              <a:defRPr sz="3937" b="1"/>
            </a:lvl7pPr>
            <a:lvl8pPr marL="7874904" indent="0">
              <a:buNone/>
              <a:defRPr sz="3937" b="1"/>
            </a:lvl8pPr>
            <a:lvl9pPr marL="8999891" indent="0">
              <a:buNone/>
              <a:defRPr sz="3937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390443" y="14596701"/>
            <a:ext cx="9565277" cy="2146954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01/08/2025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646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01/08/2025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4044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01/08/2025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9003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9781" y="2664037"/>
            <a:ext cx="7256719" cy="9324128"/>
          </a:xfrm>
        </p:spPr>
        <p:txBody>
          <a:bodyPr anchor="b"/>
          <a:lstStyle>
            <a:lvl1pPr>
              <a:defRPr sz="7874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65277" y="5753588"/>
            <a:ext cx="11390442" cy="28397891"/>
          </a:xfrm>
        </p:spPr>
        <p:txBody>
          <a:bodyPr/>
          <a:lstStyle>
            <a:lvl1pPr>
              <a:defRPr sz="7874"/>
            </a:lvl1pPr>
            <a:lvl2pPr>
              <a:defRPr sz="6890"/>
            </a:lvl2pPr>
            <a:lvl3pPr>
              <a:defRPr sz="5905"/>
            </a:lvl3pPr>
            <a:lvl4pPr>
              <a:defRPr sz="4921"/>
            </a:lvl4pPr>
            <a:lvl5pPr>
              <a:defRPr sz="4921"/>
            </a:lvl5pPr>
            <a:lvl6pPr>
              <a:defRPr sz="4921"/>
            </a:lvl6pPr>
            <a:lvl7pPr>
              <a:defRPr sz="4921"/>
            </a:lvl7pPr>
            <a:lvl8pPr>
              <a:defRPr sz="4921"/>
            </a:lvl8pPr>
            <a:lvl9pPr>
              <a:defRPr sz="4921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49781" y="11988165"/>
            <a:ext cx="7256719" cy="22209559"/>
          </a:xfrm>
        </p:spPr>
        <p:txBody>
          <a:bodyPr/>
          <a:lstStyle>
            <a:lvl1pPr marL="0" indent="0">
              <a:buNone/>
              <a:defRPr sz="3937"/>
            </a:lvl1pPr>
            <a:lvl2pPr marL="1124986" indent="0">
              <a:buNone/>
              <a:defRPr sz="3445"/>
            </a:lvl2pPr>
            <a:lvl3pPr marL="2249973" indent="0">
              <a:buNone/>
              <a:defRPr sz="2953"/>
            </a:lvl3pPr>
            <a:lvl4pPr marL="3374959" indent="0">
              <a:buNone/>
              <a:defRPr sz="2461"/>
            </a:lvl4pPr>
            <a:lvl5pPr marL="4499945" indent="0">
              <a:buNone/>
              <a:defRPr sz="2461"/>
            </a:lvl5pPr>
            <a:lvl6pPr marL="5624932" indent="0">
              <a:buNone/>
              <a:defRPr sz="2461"/>
            </a:lvl6pPr>
            <a:lvl7pPr marL="6749918" indent="0">
              <a:buNone/>
              <a:defRPr sz="2461"/>
            </a:lvl7pPr>
            <a:lvl8pPr marL="7874904" indent="0">
              <a:buNone/>
              <a:defRPr sz="2461"/>
            </a:lvl8pPr>
            <a:lvl9pPr marL="8999891" indent="0">
              <a:buNone/>
              <a:defRPr sz="246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01/08/2025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4877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9781" y="2664037"/>
            <a:ext cx="7256719" cy="9324128"/>
          </a:xfrm>
        </p:spPr>
        <p:txBody>
          <a:bodyPr anchor="b"/>
          <a:lstStyle>
            <a:lvl1pPr>
              <a:defRPr sz="7874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565277" y="5753588"/>
            <a:ext cx="11390442" cy="28397891"/>
          </a:xfrm>
        </p:spPr>
        <p:txBody>
          <a:bodyPr anchor="t"/>
          <a:lstStyle>
            <a:lvl1pPr marL="0" indent="0">
              <a:buNone/>
              <a:defRPr sz="7874"/>
            </a:lvl1pPr>
            <a:lvl2pPr marL="1124986" indent="0">
              <a:buNone/>
              <a:defRPr sz="6890"/>
            </a:lvl2pPr>
            <a:lvl3pPr marL="2249973" indent="0">
              <a:buNone/>
              <a:defRPr sz="5905"/>
            </a:lvl3pPr>
            <a:lvl4pPr marL="3374959" indent="0">
              <a:buNone/>
              <a:defRPr sz="4921"/>
            </a:lvl4pPr>
            <a:lvl5pPr marL="4499945" indent="0">
              <a:buNone/>
              <a:defRPr sz="4921"/>
            </a:lvl5pPr>
            <a:lvl6pPr marL="5624932" indent="0">
              <a:buNone/>
              <a:defRPr sz="4921"/>
            </a:lvl6pPr>
            <a:lvl7pPr marL="6749918" indent="0">
              <a:buNone/>
              <a:defRPr sz="4921"/>
            </a:lvl7pPr>
            <a:lvl8pPr marL="7874904" indent="0">
              <a:buNone/>
              <a:defRPr sz="4921"/>
            </a:lvl8pPr>
            <a:lvl9pPr marL="8999891" indent="0">
              <a:buNone/>
              <a:defRPr sz="4921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49781" y="11988165"/>
            <a:ext cx="7256719" cy="22209559"/>
          </a:xfrm>
        </p:spPr>
        <p:txBody>
          <a:bodyPr/>
          <a:lstStyle>
            <a:lvl1pPr marL="0" indent="0">
              <a:buNone/>
              <a:defRPr sz="3937"/>
            </a:lvl1pPr>
            <a:lvl2pPr marL="1124986" indent="0">
              <a:buNone/>
              <a:defRPr sz="3445"/>
            </a:lvl2pPr>
            <a:lvl3pPr marL="2249973" indent="0">
              <a:buNone/>
              <a:defRPr sz="2953"/>
            </a:lvl3pPr>
            <a:lvl4pPr marL="3374959" indent="0">
              <a:buNone/>
              <a:defRPr sz="2461"/>
            </a:lvl4pPr>
            <a:lvl5pPr marL="4499945" indent="0">
              <a:buNone/>
              <a:defRPr sz="2461"/>
            </a:lvl5pPr>
            <a:lvl6pPr marL="5624932" indent="0">
              <a:buNone/>
              <a:defRPr sz="2461"/>
            </a:lvl6pPr>
            <a:lvl7pPr marL="6749918" indent="0">
              <a:buNone/>
              <a:defRPr sz="2461"/>
            </a:lvl7pPr>
            <a:lvl8pPr marL="7874904" indent="0">
              <a:buNone/>
              <a:defRPr sz="2461"/>
            </a:lvl8pPr>
            <a:lvl9pPr marL="8999891" indent="0">
              <a:buNone/>
              <a:defRPr sz="246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01/08/2025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0608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01/08/2025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2414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6101305" y="2127529"/>
            <a:ext cx="4851484" cy="3386471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46851" y="2127529"/>
            <a:ext cx="14273208" cy="33864719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01/08/2025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9865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46850" y="2127538"/>
            <a:ext cx="19405938" cy="7723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46850" y="10637646"/>
            <a:ext cx="19405938" cy="253546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46850" y="37037519"/>
            <a:ext cx="5062419" cy="21275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1611E-0B31-479B-B6AD-13E0547C0177}" type="datetimeFigureOut">
              <a:rPr lang="pt-BR" smtClean="0"/>
              <a:t>01/08/2025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453005" y="37037519"/>
            <a:ext cx="7593628" cy="21275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90369" y="37037519"/>
            <a:ext cx="5062419" cy="21275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5124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249973" rtl="0" eaLnBrk="1" latinLnBrk="0" hangingPunct="1">
        <a:lnSpc>
          <a:spcPct val="90000"/>
        </a:lnSpc>
        <a:spcBef>
          <a:spcPct val="0"/>
        </a:spcBef>
        <a:buNone/>
        <a:defRPr sz="1082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62493" indent="-562493" algn="l" defTabSz="2249973" rtl="0" eaLnBrk="1" latinLnBrk="0" hangingPunct="1">
        <a:lnSpc>
          <a:spcPct val="90000"/>
        </a:lnSpc>
        <a:spcBef>
          <a:spcPts val="2461"/>
        </a:spcBef>
        <a:buFont typeface="Arial" panose="020B0604020202020204" pitchFamily="34" charset="0"/>
        <a:buChar char="•"/>
        <a:defRPr sz="6890" kern="1200">
          <a:solidFill>
            <a:schemeClr val="tx1"/>
          </a:solidFill>
          <a:latin typeface="+mn-lt"/>
          <a:ea typeface="+mn-ea"/>
          <a:cs typeface="+mn-cs"/>
        </a:defRPr>
      </a:lvl1pPr>
      <a:lvl2pPr marL="1687479" indent="-562493" algn="l" defTabSz="2249973" rtl="0" eaLnBrk="1" latinLnBrk="0" hangingPunct="1">
        <a:lnSpc>
          <a:spcPct val="90000"/>
        </a:lnSpc>
        <a:spcBef>
          <a:spcPts val="1230"/>
        </a:spcBef>
        <a:buFont typeface="Arial" panose="020B0604020202020204" pitchFamily="34" charset="0"/>
        <a:buChar char="•"/>
        <a:defRPr sz="5905" kern="1200">
          <a:solidFill>
            <a:schemeClr val="tx1"/>
          </a:solidFill>
          <a:latin typeface="+mn-lt"/>
          <a:ea typeface="+mn-ea"/>
          <a:cs typeface="+mn-cs"/>
        </a:defRPr>
      </a:lvl2pPr>
      <a:lvl3pPr marL="2812466" indent="-562493" algn="l" defTabSz="2249973" rtl="0" eaLnBrk="1" latinLnBrk="0" hangingPunct="1">
        <a:lnSpc>
          <a:spcPct val="90000"/>
        </a:lnSpc>
        <a:spcBef>
          <a:spcPts val="1230"/>
        </a:spcBef>
        <a:buFont typeface="Arial" panose="020B0604020202020204" pitchFamily="34" charset="0"/>
        <a:buChar char="•"/>
        <a:defRPr sz="4921" kern="1200">
          <a:solidFill>
            <a:schemeClr val="tx1"/>
          </a:solidFill>
          <a:latin typeface="+mn-lt"/>
          <a:ea typeface="+mn-ea"/>
          <a:cs typeface="+mn-cs"/>
        </a:defRPr>
      </a:lvl3pPr>
      <a:lvl4pPr marL="3937452" indent="-562493" algn="l" defTabSz="2249973" rtl="0" eaLnBrk="1" latinLnBrk="0" hangingPunct="1">
        <a:lnSpc>
          <a:spcPct val="90000"/>
        </a:lnSpc>
        <a:spcBef>
          <a:spcPts val="1230"/>
        </a:spcBef>
        <a:buFont typeface="Arial" panose="020B0604020202020204" pitchFamily="34" charset="0"/>
        <a:buChar char="•"/>
        <a:defRPr sz="4429" kern="1200">
          <a:solidFill>
            <a:schemeClr val="tx1"/>
          </a:solidFill>
          <a:latin typeface="+mn-lt"/>
          <a:ea typeface="+mn-ea"/>
          <a:cs typeface="+mn-cs"/>
        </a:defRPr>
      </a:lvl4pPr>
      <a:lvl5pPr marL="5062438" indent="-562493" algn="l" defTabSz="2249973" rtl="0" eaLnBrk="1" latinLnBrk="0" hangingPunct="1">
        <a:lnSpc>
          <a:spcPct val="90000"/>
        </a:lnSpc>
        <a:spcBef>
          <a:spcPts val="1230"/>
        </a:spcBef>
        <a:buFont typeface="Arial" panose="020B0604020202020204" pitchFamily="34" charset="0"/>
        <a:buChar char="•"/>
        <a:defRPr sz="4429" kern="1200">
          <a:solidFill>
            <a:schemeClr val="tx1"/>
          </a:solidFill>
          <a:latin typeface="+mn-lt"/>
          <a:ea typeface="+mn-ea"/>
          <a:cs typeface="+mn-cs"/>
        </a:defRPr>
      </a:lvl5pPr>
      <a:lvl6pPr marL="6187425" indent="-562493" algn="l" defTabSz="2249973" rtl="0" eaLnBrk="1" latinLnBrk="0" hangingPunct="1">
        <a:lnSpc>
          <a:spcPct val="90000"/>
        </a:lnSpc>
        <a:spcBef>
          <a:spcPts val="1230"/>
        </a:spcBef>
        <a:buFont typeface="Arial" panose="020B0604020202020204" pitchFamily="34" charset="0"/>
        <a:buChar char="•"/>
        <a:defRPr sz="4429" kern="1200">
          <a:solidFill>
            <a:schemeClr val="tx1"/>
          </a:solidFill>
          <a:latin typeface="+mn-lt"/>
          <a:ea typeface="+mn-ea"/>
          <a:cs typeface="+mn-cs"/>
        </a:defRPr>
      </a:lvl6pPr>
      <a:lvl7pPr marL="7312411" indent="-562493" algn="l" defTabSz="2249973" rtl="0" eaLnBrk="1" latinLnBrk="0" hangingPunct="1">
        <a:lnSpc>
          <a:spcPct val="90000"/>
        </a:lnSpc>
        <a:spcBef>
          <a:spcPts val="1230"/>
        </a:spcBef>
        <a:buFont typeface="Arial" panose="020B0604020202020204" pitchFamily="34" charset="0"/>
        <a:buChar char="•"/>
        <a:defRPr sz="4429" kern="1200">
          <a:solidFill>
            <a:schemeClr val="tx1"/>
          </a:solidFill>
          <a:latin typeface="+mn-lt"/>
          <a:ea typeface="+mn-ea"/>
          <a:cs typeface="+mn-cs"/>
        </a:defRPr>
      </a:lvl7pPr>
      <a:lvl8pPr marL="8437397" indent="-562493" algn="l" defTabSz="2249973" rtl="0" eaLnBrk="1" latinLnBrk="0" hangingPunct="1">
        <a:lnSpc>
          <a:spcPct val="90000"/>
        </a:lnSpc>
        <a:spcBef>
          <a:spcPts val="1230"/>
        </a:spcBef>
        <a:buFont typeface="Arial" panose="020B0604020202020204" pitchFamily="34" charset="0"/>
        <a:buChar char="•"/>
        <a:defRPr sz="4429" kern="1200">
          <a:solidFill>
            <a:schemeClr val="tx1"/>
          </a:solidFill>
          <a:latin typeface="+mn-lt"/>
          <a:ea typeface="+mn-ea"/>
          <a:cs typeface="+mn-cs"/>
        </a:defRPr>
      </a:lvl8pPr>
      <a:lvl9pPr marL="9562384" indent="-562493" algn="l" defTabSz="2249973" rtl="0" eaLnBrk="1" latinLnBrk="0" hangingPunct="1">
        <a:lnSpc>
          <a:spcPct val="90000"/>
        </a:lnSpc>
        <a:spcBef>
          <a:spcPts val="1230"/>
        </a:spcBef>
        <a:buFont typeface="Arial" panose="020B0604020202020204" pitchFamily="34" charset="0"/>
        <a:buChar char="•"/>
        <a:defRPr sz="442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249973" rtl="0" eaLnBrk="1" latinLnBrk="0" hangingPunct="1">
        <a:defRPr sz="4429" kern="1200">
          <a:solidFill>
            <a:schemeClr val="tx1"/>
          </a:solidFill>
          <a:latin typeface="+mn-lt"/>
          <a:ea typeface="+mn-ea"/>
          <a:cs typeface="+mn-cs"/>
        </a:defRPr>
      </a:lvl1pPr>
      <a:lvl2pPr marL="1124986" algn="l" defTabSz="2249973" rtl="0" eaLnBrk="1" latinLnBrk="0" hangingPunct="1">
        <a:defRPr sz="4429" kern="1200">
          <a:solidFill>
            <a:schemeClr val="tx1"/>
          </a:solidFill>
          <a:latin typeface="+mn-lt"/>
          <a:ea typeface="+mn-ea"/>
          <a:cs typeface="+mn-cs"/>
        </a:defRPr>
      </a:lvl2pPr>
      <a:lvl3pPr marL="2249973" algn="l" defTabSz="2249973" rtl="0" eaLnBrk="1" latinLnBrk="0" hangingPunct="1">
        <a:defRPr sz="4429" kern="1200">
          <a:solidFill>
            <a:schemeClr val="tx1"/>
          </a:solidFill>
          <a:latin typeface="+mn-lt"/>
          <a:ea typeface="+mn-ea"/>
          <a:cs typeface="+mn-cs"/>
        </a:defRPr>
      </a:lvl3pPr>
      <a:lvl4pPr marL="3374959" algn="l" defTabSz="2249973" rtl="0" eaLnBrk="1" latinLnBrk="0" hangingPunct="1">
        <a:defRPr sz="4429" kern="1200">
          <a:solidFill>
            <a:schemeClr val="tx1"/>
          </a:solidFill>
          <a:latin typeface="+mn-lt"/>
          <a:ea typeface="+mn-ea"/>
          <a:cs typeface="+mn-cs"/>
        </a:defRPr>
      </a:lvl4pPr>
      <a:lvl5pPr marL="4499945" algn="l" defTabSz="2249973" rtl="0" eaLnBrk="1" latinLnBrk="0" hangingPunct="1">
        <a:defRPr sz="4429" kern="1200">
          <a:solidFill>
            <a:schemeClr val="tx1"/>
          </a:solidFill>
          <a:latin typeface="+mn-lt"/>
          <a:ea typeface="+mn-ea"/>
          <a:cs typeface="+mn-cs"/>
        </a:defRPr>
      </a:lvl5pPr>
      <a:lvl6pPr marL="5624932" algn="l" defTabSz="2249973" rtl="0" eaLnBrk="1" latinLnBrk="0" hangingPunct="1">
        <a:defRPr sz="4429" kern="1200">
          <a:solidFill>
            <a:schemeClr val="tx1"/>
          </a:solidFill>
          <a:latin typeface="+mn-lt"/>
          <a:ea typeface="+mn-ea"/>
          <a:cs typeface="+mn-cs"/>
        </a:defRPr>
      </a:lvl6pPr>
      <a:lvl7pPr marL="6749918" algn="l" defTabSz="2249973" rtl="0" eaLnBrk="1" latinLnBrk="0" hangingPunct="1">
        <a:defRPr sz="4429" kern="1200">
          <a:solidFill>
            <a:schemeClr val="tx1"/>
          </a:solidFill>
          <a:latin typeface="+mn-lt"/>
          <a:ea typeface="+mn-ea"/>
          <a:cs typeface="+mn-cs"/>
        </a:defRPr>
      </a:lvl7pPr>
      <a:lvl8pPr marL="7874904" algn="l" defTabSz="2249973" rtl="0" eaLnBrk="1" latinLnBrk="0" hangingPunct="1">
        <a:defRPr sz="4429" kern="1200">
          <a:solidFill>
            <a:schemeClr val="tx1"/>
          </a:solidFill>
          <a:latin typeface="+mn-lt"/>
          <a:ea typeface="+mn-ea"/>
          <a:cs typeface="+mn-cs"/>
        </a:defRPr>
      </a:lvl8pPr>
      <a:lvl9pPr marL="8999891" algn="l" defTabSz="2249973" rtl="0" eaLnBrk="1" latinLnBrk="0" hangingPunct="1">
        <a:defRPr sz="442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794A3C4C-D53D-48A1-A8CA-B2382D3E8CD4}"/>
              </a:ext>
            </a:extLst>
          </p:cNvPr>
          <p:cNvSpPr txBox="1"/>
          <p:nvPr/>
        </p:nvSpPr>
        <p:spPr>
          <a:xfrm>
            <a:off x="705104" y="4753959"/>
            <a:ext cx="2108041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altLang="pt-BR" sz="5400" b="1" dirty="0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 </a:t>
            </a:r>
            <a:r>
              <a:rPr lang="pt-BR" altLang="pt-BR" sz="5400" b="1" dirty="0" err="1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</a:t>
            </a:r>
            <a:r>
              <a:rPr lang="pt-BR" altLang="pt-BR" sz="5400" b="1" dirty="0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altLang="pt-BR" sz="5400" b="1" dirty="0" err="1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</a:t>
            </a:r>
            <a:r>
              <a:rPr lang="pt-BR" altLang="pt-BR" sz="5400" b="1" dirty="0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altLang="pt-BR" sz="5400" b="1" dirty="0" err="1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</a:t>
            </a:r>
            <a:r>
              <a:rPr lang="pt-BR" altLang="pt-BR" sz="5400" b="1" dirty="0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altLang="pt-BR" sz="5400" b="1" dirty="0" err="1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</a:t>
            </a:r>
            <a:r>
              <a:rPr lang="pt-BR" altLang="pt-BR" sz="5400" b="1" dirty="0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altLang="pt-BR" sz="5400" b="1" dirty="0" err="1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</a:t>
            </a:r>
            <a:r>
              <a:rPr lang="pt-BR" altLang="pt-BR" sz="5400" b="1" dirty="0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altLang="pt-BR" sz="5400" b="1" dirty="0" err="1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</a:t>
            </a:r>
            <a:r>
              <a:rPr lang="pt-BR" altLang="pt-BR" sz="5400" b="1" dirty="0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altLang="pt-BR" sz="5400" b="1" dirty="0" err="1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</a:t>
            </a:r>
            <a:r>
              <a:rPr lang="pt-BR" altLang="pt-BR" sz="5400" b="1" dirty="0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altLang="pt-BR" sz="5400" b="1" dirty="0" err="1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</a:t>
            </a:r>
            <a:r>
              <a:rPr lang="pt-BR" altLang="pt-BR" sz="5400" b="1" dirty="0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altLang="pt-BR" sz="5400" b="1" dirty="0" err="1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</a:t>
            </a:r>
            <a:r>
              <a:rPr lang="pt-BR" altLang="pt-BR" sz="5400" b="1" dirty="0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altLang="pt-BR" sz="5400" b="1" dirty="0" err="1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</a:t>
            </a:r>
            <a:r>
              <a:rPr lang="pt-BR" altLang="pt-BR" sz="5400" b="1" dirty="0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altLang="pt-BR" sz="5400" b="1" dirty="0" err="1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</a:t>
            </a:r>
            <a:r>
              <a:rPr lang="pt-BR" altLang="pt-BR" sz="5400" b="1" dirty="0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altLang="pt-BR" sz="5400" b="1" dirty="0" err="1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</a:t>
            </a:r>
            <a:r>
              <a:rPr lang="pt-BR" altLang="pt-BR" sz="5400" b="1" dirty="0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altLang="pt-BR" sz="5400" b="1" dirty="0" err="1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</a:t>
            </a:r>
            <a:r>
              <a:rPr lang="pt-BR" altLang="pt-BR" sz="5400" b="1" dirty="0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altLang="pt-BR" sz="5400" b="1" dirty="0" err="1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</a:t>
            </a:r>
            <a:r>
              <a:rPr lang="pt-BR" altLang="pt-BR" sz="5400" b="1" dirty="0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altLang="pt-BR" sz="5400" b="1" dirty="0" err="1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</a:t>
            </a:r>
            <a:r>
              <a:rPr lang="pt-BR" altLang="pt-BR" sz="5400" b="1" dirty="0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altLang="pt-BR" sz="5400" b="1" dirty="0" err="1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</a:t>
            </a:r>
            <a:r>
              <a:rPr lang="pt-BR" altLang="pt-BR" sz="5400" b="1" dirty="0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altLang="pt-BR" sz="5400" b="1" dirty="0" err="1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</a:t>
            </a:r>
            <a:r>
              <a:rPr lang="pt-BR" altLang="pt-BR" sz="5400" b="1" dirty="0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altLang="pt-BR" sz="5400" b="1" dirty="0" err="1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</a:t>
            </a:r>
            <a:r>
              <a:rPr lang="pt-BR" altLang="pt-BR" sz="5400" b="1" dirty="0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altLang="pt-BR" sz="5400" b="1" dirty="0" err="1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</a:t>
            </a:r>
            <a:r>
              <a:rPr lang="pt-BR" altLang="pt-BR" sz="5400" b="1" dirty="0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altLang="pt-BR" sz="5400" b="1" dirty="0" err="1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</a:t>
            </a:r>
            <a:r>
              <a:rPr lang="pt-BR" altLang="pt-BR" sz="5400" b="1" dirty="0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altLang="pt-BR" sz="5400" b="1" dirty="0" err="1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</a:t>
            </a:r>
            <a:r>
              <a:rPr lang="pt-BR" altLang="pt-BR" sz="5400" b="1" dirty="0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(até 240 caracteres com espaço)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55CA144-8D54-451C-BD67-52FABB4AE862}"/>
              </a:ext>
            </a:extLst>
          </p:cNvPr>
          <p:cNvSpPr txBox="1"/>
          <p:nvPr/>
        </p:nvSpPr>
        <p:spPr>
          <a:xfrm>
            <a:off x="724435" y="8069959"/>
            <a:ext cx="21080418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altLang="pt-BR" sz="4400" dirty="0">
                <a:latin typeface="Segoe UI"/>
                <a:cs typeface="Segoe UI"/>
              </a:rPr>
              <a:t>R. M. Silva; J.L. </a:t>
            </a:r>
            <a:r>
              <a:rPr lang="en-US" altLang="pt-BR" sz="4400" dirty="0" err="1">
                <a:latin typeface="Segoe UI"/>
                <a:cs typeface="Segoe UI"/>
              </a:rPr>
              <a:t>Schetiine</a:t>
            </a:r>
            <a:r>
              <a:rPr lang="en-US" altLang="pt-BR" sz="4400" dirty="0">
                <a:latin typeface="Segoe UI"/>
                <a:cs typeface="Segoe UI"/>
              </a:rPr>
              <a:t>; P. C. Marcondes; T. P. Lyn; H. J. Carvalho</a:t>
            </a:r>
          </a:p>
          <a:p>
            <a:pPr algn="ctr"/>
            <a:endParaRPr lang="en-US" altLang="pt-BR" sz="4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A4CCE64A-41E1-47ED-8990-5B730F42CB80}"/>
              </a:ext>
            </a:extLst>
          </p:cNvPr>
          <p:cNvSpPr/>
          <p:nvPr/>
        </p:nvSpPr>
        <p:spPr>
          <a:xfrm>
            <a:off x="705104" y="9971819"/>
            <a:ext cx="10053830" cy="1352544"/>
          </a:xfrm>
          <a:prstGeom prst="roundRect">
            <a:avLst>
              <a:gd name="adj" fmla="val 50000"/>
            </a:avLst>
          </a:prstGeom>
          <a:solidFill>
            <a:srgbClr val="DD5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b="1" dirty="0">
                <a:latin typeface="Segoe UI" panose="020B0502040204020203" pitchFamily="34" charset="0"/>
                <a:cs typeface="Segoe UI" panose="020B0502040204020203" pitchFamily="34" charset="0"/>
              </a:rPr>
              <a:t>INTRODUÇÃO</a:t>
            </a:r>
          </a:p>
        </p:txBody>
      </p:sp>
      <p:sp>
        <p:nvSpPr>
          <p:cNvPr id="7" name="TextBox 14">
            <a:extLst>
              <a:ext uri="{FF2B5EF4-FFF2-40B4-BE49-F238E27FC236}">
                <a16:creationId xmlns:a16="http://schemas.microsoft.com/office/drawing/2014/main" id="{74BCEBF8-1BBD-4062-B6AD-865CBB2A98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101" y="11567430"/>
            <a:ext cx="10030833" cy="698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Ut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posuere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molestie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dui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nec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porta.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Phasellus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sit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massa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id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orci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semper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ac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nulla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. In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nibh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libero,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imperdiet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ultricies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scelerisque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in,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varius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eu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velit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. Sed ipsum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nibh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at porta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sollicitudin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a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turpis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. In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mollis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volutpat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ligula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eget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sodales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Aliquam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sit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bibendum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egestas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mi in,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volutpat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odio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. Morbi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mollis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turpis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eget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hendrerit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metus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lacinia id.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Suspendisse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nec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rutrum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odio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, vel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imperdiet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diam.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Pellentesque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luctus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malesuada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sagittis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Quisque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eu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cursus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leo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. Sed vitae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accumsan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leo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. Sed at.</a:t>
            </a:r>
          </a:p>
          <a:p>
            <a:pPr algn="just"/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nteger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nec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arcu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aliquam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congue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mauris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sed,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imperdiet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risus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. Vestibulum ante ipsum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primis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in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faucibus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orci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luctus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ultrices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posuere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cubilia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Curae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;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Praesent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nec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lacus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, vitae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luctus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sem. </a:t>
            </a:r>
            <a:endParaRPr lang="pt-BR" altLang="pt-BR" sz="3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0" name="Group 59">
            <a:extLst>
              <a:ext uri="{FF2B5EF4-FFF2-40B4-BE49-F238E27FC236}">
                <a16:creationId xmlns:a16="http://schemas.microsoft.com/office/drawing/2014/main" id="{684EA808-31E8-417F-BE3C-FC3167E969CD}"/>
              </a:ext>
            </a:extLst>
          </p:cNvPr>
          <p:cNvGrpSpPr>
            <a:grpSpLocks/>
          </p:cNvGrpSpPr>
          <p:nvPr/>
        </p:nvGrpSpPr>
        <p:grpSpPr bwMode="auto">
          <a:xfrm>
            <a:off x="728102" y="18553958"/>
            <a:ext cx="9939898" cy="6376329"/>
            <a:chOff x="644573" y="6556918"/>
            <a:chExt cx="5333092" cy="3211551"/>
          </a:xfrm>
        </p:grpSpPr>
        <p:sp>
          <p:nvSpPr>
            <p:cNvPr id="11" name="Rectangle 58">
              <a:extLst>
                <a:ext uri="{FF2B5EF4-FFF2-40B4-BE49-F238E27FC236}">
                  <a16:creationId xmlns:a16="http://schemas.microsoft.com/office/drawing/2014/main" id="{4625C18C-87A6-4AF7-A50B-1E86D6D3CAC6}"/>
                </a:ext>
              </a:extLst>
            </p:cNvPr>
            <p:cNvSpPr/>
            <p:nvPr/>
          </p:nvSpPr>
          <p:spPr>
            <a:xfrm>
              <a:off x="662038" y="6556918"/>
              <a:ext cx="5315627" cy="32115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/>
            </a:p>
          </p:txBody>
        </p:sp>
        <p:pic>
          <p:nvPicPr>
            <p:cNvPr id="12" name="Picture 36">
              <a:extLst>
                <a:ext uri="{FF2B5EF4-FFF2-40B4-BE49-F238E27FC236}">
                  <a16:creationId xmlns:a16="http://schemas.microsoft.com/office/drawing/2014/main" id="{11CC2E67-9995-49C0-B2B1-FC3721E5E8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262" b="30481"/>
            <a:stretch>
              <a:fillRect/>
            </a:stretch>
          </p:blipFill>
          <p:spPr bwMode="auto">
            <a:xfrm>
              <a:off x="644573" y="6672499"/>
              <a:ext cx="5166102" cy="3047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TextBox 14">
            <a:extLst>
              <a:ext uri="{FF2B5EF4-FFF2-40B4-BE49-F238E27FC236}">
                <a16:creationId xmlns:a16="http://schemas.microsoft.com/office/drawing/2014/main" id="{99E38E16-7034-4629-8042-8A84FAF38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40706" y="11922684"/>
            <a:ext cx="10121769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Ut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posuere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molestie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dui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nec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porta.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Phasellus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sit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massa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id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orci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semper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ac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nulla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. In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nibh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libero,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imperdiet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ultricies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scelerisque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in,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varius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eu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velit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. Sed ipsum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nibh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at porta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sollicitudin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a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turpis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. In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mollis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volutpat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ligula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eget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sodales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Aliquam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sit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magna</a:t>
            </a:r>
            <a:endParaRPr lang="pt-BR" altLang="pt-BR" sz="32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/>
            <a:endParaRPr lang="pt-BR" altLang="pt-BR" sz="3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5" name="Group 57">
            <a:extLst>
              <a:ext uri="{FF2B5EF4-FFF2-40B4-BE49-F238E27FC236}">
                <a16:creationId xmlns:a16="http://schemas.microsoft.com/office/drawing/2014/main" id="{72BBA52A-B13F-4B4D-A690-63A8CE768CF7}"/>
              </a:ext>
            </a:extLst>
          </p:cNvPr>
          <p:cNvGrpSpPr>
            <a:grpSpLocks/>
          </p:cNvGrpSpPr>
          <p:nvPr/>
        </p:nvGrpSpPr>
        <p:grpSpPr bwMode="auto">
          <a:xfrm>
            <a:off x="1179801" y="34480864"/>
            <a:ext cx="8648445" cy="4446308"/>
            <a:chOff x="6347680" y="6645328"/>
            <a:chExt cx="5444960" cy="3078535"/>
          </a:xfrm>
        </p:grpSpPr>
        <p:sp>
          <p:nvSpPr>
            <p:cNvPr id="16" name="Rectangle 55">
              <a:extLst>
                <a:ext uri="{FF2B5EF4-FFF2-40B4-BE49-F238E27FC236}">
                  <a16:creationId xmlns:a16="http://schemas.microsoft.com/office/drawing/2014/main" id="{25D22E28-8900-4B12-BCB2-C7F3957B72E2}"/>
                </a:ext>
              </a:extLst>
            </p:cNvPr>
            <p:cNvSpPr/>
            <p:nvPr/>
          </p:nvSpPr>
          <p:spPr>
            <a:xfrm>
              <a:off x="6371498" y="6645328"/>
              <a:ext cx="5421142" cy="30785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/>
            </a:p>
          </p:txBody>
        </p:sp>
        <p:pic>
          <p:nvPicPr>
            <p:cNvPr id="17" name="Picture 22">
              <a:extLst>
                <a:ext uri="{FF2B5EF4-FFF2-40B4-BE49-F238E27FC236}">
                  <a16:creationId xmlns:a16="http://schemas.microsoft.com/office/drawing/2014/main" id="{554075C5-A0F1-4FC8-8EE5-356DEE4A39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47680" y="6675120"/>
              <a:ext cx="2743200" cy="2743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23">
              <a:extLst>
                <a:ext uri="{FF2B5EF4-FFF2-40B4-BE49-F238E27FC236}">
                  <a16:creationId xmlns:a16="http://schemas.microsoft.com/office/drawing/2014/main" id="{E362DE48-1C2F-4A3C-8BF1-B127055A58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856" t="63667" r="38370" b="7579"/>
            <a:stretch>
              <a:fillRect/>
            </a:stretch>
          </p:blipFill>
          <p:spPr bwMode="auto">
            <a:xfrm>
              <a:off x="9007375" y="6739730"/>
              <a:ext cx="2645410" cy="1398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24">
              <a:extLst>
                <a:ext uri="{FF2B5EF4-FFF2-40B4-BE49-F238E27FC236}">
                  <a16:creationId xmlns:a16="http://schemas.microsoft.com/office/drawing/2014/main" id="{37412E47-F013-4509-8E99-A47D74FF34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8" t="66780" r="73308" b="7579"/>
            <a:stretch>
              <a:fillRect/>
            </a:stretch>
          </p:blipFill>
          <p:spPr bwMode="auto">
            <a:xfrm>
              <a:off x="9104557" y="8170865"/>
              <a:ext cx="2028190" cy="1247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extBox 14">
            <a:extLst>
              <a:ext uri="{FF2B5EF4-FFF2-40B4-BE49-F238E27FC236}">
                <a16:creationId xmlns:a16="http://schemas.microsoft.com/office/drawing/2014/main" id="{3CD066F4-F45B-48DD-9A2F-67FCAE827A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104" y="26970280"/>
            <a:ext cx="10053830" cy="698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Ut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posuere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molestie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dui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nec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porta.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Phasellus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sit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massa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id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orci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semper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ac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nulla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. In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nibh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libero,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imperdiet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ultricies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scelerisque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in,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varius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eu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velit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. Sed ipsum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nibh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at porta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sollicitudin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a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turpis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. In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mollis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volutpat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ligula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eget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sodales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Aliquam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sit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bibendum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egestas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mi in,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volutpat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odio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. Morbi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mollis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turpis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eget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hendrerit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metus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lacinia id.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Suspendisse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nec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rutrum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odio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, vel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imperdiet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diam.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Pellentesque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luctus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malesuada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sagittis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Quisque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eu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cursus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leo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. Sed vitae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accumsan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leo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. Sed at.</a:t>
            </a:r>
          </a:p>
          <a:p>
            <a:pPr algn="just"/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nteger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nec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arcu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aliquam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congue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mauris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sed,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imperdiet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risus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. Vestibulum ante ipsum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primis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in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faucibus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orci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luctus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ultrices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posuere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cubilia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Curae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;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Praesent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nec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lacus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, vitae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luctus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sem. </a:t>
            </a:r>
            <a:endParaRPr lang="pt-BR" altLang="pt-BR" sz="3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TextBox 14">
            <a:extLst>
              <a:ext uri="{FF2B5EF4-FFF2-40B4-BE49-F238E27FC236}">
                <a16:creationId xmlns:a16="http://schemas.microsoft.com/office/drawing/2014/main" id="{DEF771CD-54A4-49FA-9EF2-BE4904ABB8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40706" y="17379006"/>
            <a:ext cx="10192015" cy="698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Ut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posuere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molestie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dui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nec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porta.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Phasellus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sit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massa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id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orci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semper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ac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nulla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. In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nibh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libero,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imperdiet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ultricies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scelerisque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in,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varius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eu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velit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. Sed ipsum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nibh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at porta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sollicitudin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a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turpis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. In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mollis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volutpat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ligula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eget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sodales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Aliquam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sit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bibendum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egestas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mi in,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volutpat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odio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. Morbi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mollis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turpis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eget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hendrerit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metus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lacinia id.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Suspendisse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nec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rutrum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odio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, vel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imperdiet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diam.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Pellentesque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luctus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malesuada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sagittis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Quisque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eu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cursus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leo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. Sed vitae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accumsan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leo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. Sed at.</a:t>
            </a:r>
          </a:p>
          <a:p>
            <a:pPr algn="just"/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nteger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nec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arcu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aliquam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congue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mauris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sed,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imperdiet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risus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. Vestibulum ante ipsum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primis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in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faucibus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orci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luctus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ultrices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posuere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cubilia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Curae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;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Praesent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nec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lacus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, vitae </a:t>
            </a:r>
            <a:r>
              <a:rPr lang="en-US" altLang="pt-B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luctus</a:t>
            </a:r>
            <a:r>
              <a:rPr lang="en-US" altLang="pt-BR" sz="3200" dirty="0">
                <a:latin typeface="Segoe UI" panose="020B0502040204020203" pitchFamily="34" charset="0"/>
                <a:cs typeface="Segoe UI" panose="020B0502040204020203" pitchFamily="34" charset="0"/>
              </a:rPr>
              <a:t> sem. </a:t>
            </a:r>
            <a:endParaRPr lang="pt-BR" altLang="pt-BR" sz="3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4" name="Picture 34">
            <a:extLst>
              <a:ext uri="{FF2B5EF4-FFF2-40B4-BE49-F238E27FC236}">
                <a16:creationId xmlns:a16="http://schemas.microsoft.com/office/drawing/2014/main" id="{11AC6034-C740-4F4A-8B7C-A0258B3681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2" b="56697"/>
          <a:stretch>
            <a:fillRect/>
          </a:stretch>
        </p:blipFill>
        <p:spPr bwMode="auto">
          <a:xfrm>
            <a:off x="12029753" y="24250218"/>
            <a:ext cx="9775100" cy="6250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787235CB-F077-43DD-BF9C-0A0E43A00D02}"/>
              </a:ext>
            </a:extLst>
          </p:cNvPr>
          <p:cNvSpPr/>
          <p:nvPr/>
        </p:nvSpPr>
        <p:spPr>
          <a:xfrm>
            <a:off x="12029753" y="30701937"/>
            <a:ext cx="9659860" cy="6957608"/>
          </a:xfrm>
          <a:prstGeom prst="roundRect">
            <a:avLst>
              <a:gd name="adj" fmla="val 0"/>
            </a:avLst>
          </a:prstGeom>
          <a:noFill/>
          <a:ln w="57150">
            <a:solidFill>
              <a:srgbClr val="5E43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F0E9A534-ABAB-4E0A-83C7-EDA95468A17A}"/>
              </a:ext>
            </a:extLst>
          </p:cNvPr>
          <p:cNvSpPr txBox="1"/>
          <p:nvPr/>
        </p:nvSpPr>
        <p:spPr>
          <a:xfrm>
            <a:off x="12168151" y="30856891"/>
            <a:ext cx="938306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pt-BR" sz="3200" b="1" dirty="0" err="1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Referências</a:t>
            </a:r>
            <a:r>
              <a:rPr lang="en-US" altLang="pt-BR" sz="3200" b="1" dirty="0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en-US" altLang="pt-BR" sz="3200" dirty="0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Ut </a:t>
            </a:r>
            <a:r>
              <a:rPr lang="en-US" altLang="pt-BR" sz="3200" dirty="0" err="1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posuere</a:t>
            </a:r>
            <a:r>
              <a:rPr lang="en-US" altLang="pt-BR" sz="3200" dirty="0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molestie</a:t>
            </a:r>
            <a:r>
              <a:rPr lang="en-US" altLang="pt-BR" sz="3200" dirty="0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dui </a:t>
            </a:r>
            <a:r>
              <a:rPr lang="en-US" altLang="pt-BR" sz="3200" dirty="0" err="1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nec</a:t>
            </a:r>
            <a:r>
              <a:rPr lang="en-US" altLang="pt-BR" sz="3200" dirty="0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porta. </a:t>
            </a:r>
            <a:r>
              <a:rPr lang="en-US" altLang="pt-BR" sz="3200" dirty="0" err="1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Phasellus</a:t>
            </a:r>
            <a:r>
              <a:rPr lang="en-US" altLang="pt-BR" sz="3200" dirty="0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sit </a:t>
            </a:r>
            <a:r>
              <a:rPr lang="en-US" altLang="pt-BR" sz="3200" dirty="0" err="1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pt-BR" sz="3200" dirty="0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massa</a:t>
            </a:r>
            <a:r>
              <a:rPr lang="en-US" altLang="pt-BR" sz="3200" dirty="0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id </a:t>
            </a:r>
            <a:r>
              <a:rPr lang="en-US" altLang="pt-BR" sz="3200" dirty="0" err="1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orci</a:t>
            </a:r>
            <a:r>
              <a:rPr lang="en-US" altLang="pt-BR" sz="3200" dirty="0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pt-BR" sz="3200" dirty="0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semper </a:t>
            </a:r>
            <a:r>
              <a:rPr lang="en-US" altLang="pt-BR" sz="3200" dirty="0" err="1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pt-BR" sz="3200" dirty="0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ac </a:t>
            </a:r>
            <a:r>
              <a:rPr lang="en-US" altLang="pt-BR" sz="3200" dirty="0" err="1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nulla</a:t>
            </a:r>
            <a:r>
              <a:rPr lang="en-US" altLang="pt-BR" sz="3200" dirty="0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In </a:t>
            </a:r>
            <a:r>
              <a:rPr lang="en-US" altLang="pt-BR" sz="3200" dirty="0" err="1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nibh</a:t>
            </a:r>
            <a:r>
              <a:rPr lang="en-US" altLang="pt-BR" sz="3200" dirty="0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libero, </a:t>
            </a:r>
            <a:r>
              <a:rPr lang="en-US" altLang="pt-BR" sz="3200" dirty="0" err="1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imperdiet</a:t>
            </a:r>
            <a:r>
              <a:rPr lang="en-US" altLang="pt-BR" sz="3200" dirty="0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ultricies</a:t>
            </a:r>
            <a:r>
              <a:rPr lang="en-US" altLang="pt-BR" sz="3200" dirty="0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pt-BR" sz="3200" dirty="0" err="1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scelerisque</a:t>
            </a:r>
            <a:r>
              <a:rPr lang="en-US" altLang="pt-BR" sz="3200" dirty="0">
                <a:solidFill>
                  <a:srgbClr val="5E4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in, </a:t>
            </a:r>
            <a:endParaRPr lang="pt-BR" altLang="pt-BR" sz="3200" dirty="0">
              <a:solidFill>
                <a:srgbClr val="5E43A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Retângulo: Cantos Arredondados 5">
            <a:extLst>
              <a:ext uri="{FF2B5EF4-FFF2-40B4-BE49-F238E27FC236}">
                <a16:creationId xmlns:a16="http://schemas.microsoft.com/office/drawing/2014/main" id="{4671DF2F-D12E-554B-9141-2B05BD46741D}"/>
              </a:ext>
            </a:extLst>
          </p:cNvPr>
          <p:cNvSpPr/>
          <p:nvPr/>
        </p:nvSpPr>
        <p:spPr>
          <a:xfrm>
            <a:off x="11731692" y="9971819"/>
            <a:ext cx="10053830" cy="1352544"/>
          </a:xfrm>
          <a:prstGeom prst="roundRect">
            <a:avLst>
              <a:gd name="adj" fmla="val 50000"/>
            </a:avLst>
          </a:prstGeom>
          <a:solidFill>
            <a:srgbClr val="DD5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b="1" dirty="0">
                <a:latin typeface="Segoe UI" panose="020B0502040204020203" pitchFamily="34" charset="0"/>
                <a:cs typeface="Segoe UI" panose="020B0502040204020203" pitchFamily="34" charset="0"/>
              </a:rPr>
              <a:t>RESULTADOS</a:t>
            </a:r>
          </a:p>
        </p:txBody>
      </p:sp>
      <p:sp>
        <p:nvSpPr>
          <p:cNvPr id="34" name="Retângulo: Cantos Arredondados 5">
            <a:extLst>
              <a:ext uri="{FF2B5EF4-FFF2-40B4-BE49-F238E27FC236}">
                <a16:creationId xmlns:a16="http://schemas.microsoft.com/office/drawing/2014/main" id="{EDFB40D9-14FB-BC40-B618-609926F1A20E}"/>
              </a:ext>
            </a:extLst>
          </p:cNvPr>
          <p:cNvSpPr/>
          <p:nvPr/>
        </p:nvSpPr>
        <p:spPr>
          <a:xfrm>
            <a:off x="11731692" y="15619584"/>
            <a:ext cx="10053830" cy="1352544"/>
          </a:xfrm>
          <a:prstGeom prst="roundRect">
            <a:avLst>
              <a:gd name="adj" fmla="val 50000"/>
            </a:avLst>
          </a:prstGeom>
          <a:solidFill>
            <a:srgbClr val="DD5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b="1" dirty="0">
                <a:latin typeface="Segoe UI" panose="020B0502040204020203" pitchFamily="34" charset="0"/>
                <a:cs typeface="Segoe UI" panose="020B0502040204020203" pitchFamily="34" charset="0"/>
              </a:rPr>
              <a:t>CONCLUSÃO</a:t>
            </a:r>
          </a:p>
        </p:txBody>
      </p:sp>
      <p:sp>
        <p:nvSpPr>
          <p:cNvPr id="35" name="Retângulo: Cantos Arredondados 5">
            <a:extLst>
              <a:ext uri="{FF2B5EF4-FFF2-40B4-BE49-F238E27FC236}">
                <a16:creationId xmlns:a16="http://schemas.microsoft.com/office/drawing/2014/main" id="{C5D91AA0-9553-9746-B8D9-0EDE989ED29C}"/>
              </a:ext>
            </a:extLst>
          </p:cNvPr>
          <p:cNvSpPr/>
          <p:nvPr/>
        </p:nvSpPr>
        <p:spPr>
          <a:xfrm>
            <a:off x="705104" y="25226390"/>
            <a:ext cx="10053830" cy="1352544"/>
          </a:xfrm>
          <a:prstGeom prst="roundRect">
            <a:avLst>
              <a:gd name="adj" fmla="val 50000"/>
            </a:avLst>
          </a:prstGeom>
          <a:solidFill>
            <a:srgbClr val="DD5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b="1" dirty="0">
                <a:latin typeface="Segoe UI" panose="020B0502040204020203" pitchFamily="34" charset="0"/>
                <a:cs typeface="Segoe UI" panose="020B0502040204020203" pitchFamily="34" charset="0"/>
              </a:rPr>
              <a:t>METODOLOGIA</a:t>
            </a:r>
          </a:p>
        </p:txBody>
      </p:sp>
    </p:spTree>
    <p:extLst>
      <p:ext uri="{BB962C8B-B14F-4D97-AF65-F5344CB8AC3E}">
        <p14:creationId xmlns:p14="http://schemas.microsoft.com/office/powerpoint/2010/main" val="4740734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442</TotalTime>
  <Words>568</Words>
  <Application>Microsoft Office PowerPoint</Application>
  <PresentationFormat>Personalizar</PresentationFormat>
  <Paragraphs>15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Pedro Berbare Gomes</dc:creator>
  <cp:lastModifiedBy>Pedro Berbare</cp:lastModifiedBy>
  <cp:revision>34</cp:revision>
  <dcterms:created xsi:type="dcterms:W3CDTF">2017-11-14T19:03:41Z</dcterms:created>
  <dcterms:modified xsi:type="dcterms:W3CDTF">2025-08-01T18:48:27Z</dcterms:modified>
</cp:coreProperties>
</file>