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8800425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90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3C80"/>
    <a:srgbClr val="414141"/>
    <a:srgbClr val="58A846"/>
    <a:srgbClr val="CEDDDB"/>
    <a:srgbClr val="418979"/>
    <a:srgbClr val="D22940"/>
    <a:srgbClr val="283F65"/>
    <a:srgbClr val="6F2941"/>
    <a:srgbClr val="999999"/>
    <a:srgbClr val="E844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6FB0E9-4BDB-B5ED-61DF-58748FFF9741}" v="120" dt="2024-07-25T01:24:56.2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 showGuides="1">
      <p:cViewPr varScale="1">
        <p:scale>
          <a:sx n="12" d="100"/>
          <a:sy n="12" d="100"/>
        </p:scale>
        <p:origin x="1920" y="178"/>
      </p:cViewPr>
      <p:guideLst>
        <p:guide orient="horz" pos="13607"/>
        <p:guide pos="90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27/07/2024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6026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06" userDrawn="1">
          <p15:clr>
            <a:srgbClr val="FBAE40"/>
          </p15:clr>
        </p15:guide>
        <p15:guide id="2" pos="907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27/07/2024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730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27/07/2024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801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27/07/2024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3933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27/07/2024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9727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27/07/2024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6637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27/07/2024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1868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27/07/2024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2616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27/07/2024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3728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27/07/2024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9547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27/07/2024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613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1611E-0B31-479B-B6AD-13E0547C0177}" type="datetimeFigureOut">
              <a:rPr lang="pt-BR" smtClean="0"/>
              <a:t>27/07/2024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9698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06" userDrawn="1">
          <p15:clr>
            <a:srgbClr val="F26B43"/>
          </p15:clr>
        </p15:guide>
        <p15:guide id="2" pos="907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94A3C4C-D53D-48A1-A8CA-B2382D3E8CD4}"/>
              </a:ext>
            </a:extLst>
          </p:cNvPr>
          <p:cNvSpPr txBox="1"/>
          <p:nvPr/>
        </p:nvSpPr>
        <p:spPr>
          <a:xfrm>
            <a:off x="2107414" y="6311141"/>
            <a:ext cx="245845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</a:t>
            </a:r>
            <a:r>
              <a:rPr lang="pt-BR" altLang="pt-BR" sz="6000" b="1" dirty="0" err="1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TÍTULO</a:t>
            </a: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  </a:t>
            </a:r>
            <a:b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</a:br>
            <a:r>
              <a:rPr lang="pt-BR" altLang="pt-BR" sz="6000" b="1" dirty="0">
                <a:solidFill>
                  <a:srgbClr val="343C80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anose="00000600000000000000" pitchFamily="2" charset="0"/>
              </a:rPr>
              <a:t>(até 240 caracteres com espaço)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4CCE64A-41E1-47ED-8990-5B730F42CB80}"/>
              </a:ext>
            </a:extLst>
          </p:cNvPr>
          <p:cNvSpPr/>
          <p:nvPr/>
        </p:nvSpPr>
        <p:spPr>
          <a:xfrm>
            <a:off x="2108495" y="12762162"/>
            <a:ext cx="11987685" cy="881433"/>
          </a:xfrm>
          <a:prstGeom prst="roundRect">
            <a:avLst>
              <a:gd name="adj" fmla="val 50000"/>
            </a:avLst>
          </a:prstGeom>
          <a:solidFill>
            <a:srgbClr val="CEDDDB"/>
          </a:solidFill>
          <a:ln w="76200">
            <a:solidFill>
              <a:srgbClr val="58A8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56" b="1" dirty="0">
                <a:solidFill>
                  <a:srgbClr val="414141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/>
              </a:rPr>
              <a:t>INTRODUÇÃO</a:t>
            </a:r>
            <a:endParaRPr lang="pt-BR" sz="1600" dirty="0">
              <a:solidFill>
                <a:srgbClr val="414141"/>
              </a:solidFill>
              <a:latin typeface="Inter" panose="020B0502030000000004" pitchFamily="34" charset="0"/>
              <a:ea typeface="Inter" panose="020B0502030000000004" pitchFamily="34" charset="0"/>
              <a:cs typeface="Poppins Medium"/>
            </a:endParaRP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74BCEBF8-1BBD-4062-B6AD-865CBB2A9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8495" y="14004979"/>
            <a:ext cx="11987685" cy="819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283" tIns="40641" rIns="81283" bIns="40641" anchor="t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Lorem ipsum dolor sit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amet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consectetur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adipiscing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elit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 Duis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nisl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lobortis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imperdiet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elit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sit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amet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pellentesque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convallis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nisl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 Vestibulum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sollicitudin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ex a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iaculis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tincidunt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 Sed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eu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interdum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metus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Suspendisse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sit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amet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arcu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sed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elit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faucibus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dictum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quis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et ligula. Sed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hendrerit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quis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ac semper. Donec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tincidunt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mattis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risus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id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congue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Suspendisse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vestibulum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tortor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et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justo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placerat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, at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suscipit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dolor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porttitor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Pellentesque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ornare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viverra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felis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nec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venenatis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turpis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condimentum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in. Vestibulum ante ipsum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primis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in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faucibus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orci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luctus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et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ultrices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posuere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cubilia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curae; Sed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ultrices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condimentum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lobortis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 Donec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consequat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enim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leo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eu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semper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tellus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tincidunt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a.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Nullam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convallis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risus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ac lacinia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mollis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venenatis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cursus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tortor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nec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mattis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lacus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vehicula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sit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amet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aliquet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magna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facilisis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enim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congue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luctus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 Maecenas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eu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dignissim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eu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venenatis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arcu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</a:t>
            </a:r>
          </a:p>
          <a:p>
            <a:pPr algn="just"/>
            <a:endParaRPr lang="en-US" altLang="pt-BR" sz="3100" dirty="0">
              <a:latin typeface="Inter" panose="020B05020300000000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  <a:p>
            <a:pPr algn="just"/>
            <a:endParaRPr lang="pt-BR" altLang="pt-BR" sz="3100" dirty="0">
              <a:latin typeface="Inter" panose="020B05020300000000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787235CB-F077-43DD-BF9C-0A0E43A00D02}"/>
              </a:ext>
            </a:extLst>
          </p:cNvPr>
          <p:cNvSpPr/>
          <p:nvPr/>
        </p:nvSpPr>
        <p:spPr>
          <a:xfrm>
            <a:off x="14786198" y="35894797"/>
            <a:ext cx="11827130" cy="3622926"/>
          </a:xfrm>
          <a:prstGeom prst="roundRect">
            <a:avLst>
              <a:gd name="adj" fmla="val 12895"/>
            </a:avLst>
          </a:prstGeom>
          <a:noFill/>
          <a:ln w="57150">
            <a:solidFill>
              <a:srgbClr val="58A8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94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0E9A534-ABAB-4E0A-83C7-EDA95468A17A}"/>
              </a:ext>
            </a:extLst>
          </p:cNvPr>
          <p:cNvSpPr txBox="1"/>
          <p:nvPr/>
        </p:nvSpPr>
        <p:spPr>
          <a:xfrm>
            <a:off x="15188045" y="36331298"/>
            <a:ext cx="11041700" cy="2773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pt-BR" sz="2489" b="1" dirty="0">
                <a:latin typeface="Arial" panose="020B0604020202020204" pitchFamily="34" charset="0"/>
                <a:cs typeface="Arial" panose="020B0604020202020204" pitchFamily="34" charset="0"/>
              </a:rPr>
              <a:t>REFÊRENCIAS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: Lorem ipsum dolor sit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convallis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. Vestibulum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ex a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. Sed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sed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dictum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et ligula. Sed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ac semper. Donec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vestibulum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, at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US" altLang="pt-BR" sz="248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489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endParaRPr lang="pt-BR" altLang="pt-BR" sz="2489" dirty="0"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DFC060E-0BED-7D4F-8C10-88976C50A077}"/>
              </a:ext>
            </a:extLst>
          </p:cNvPr>
          <p:cNvSpPr txBox="1"/>
          <p:nvPr/>
        </p:nvSpPr>
        <p:spPr>
          <a:xfrm>
            <a:off x="32629313" y="32474035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sz="16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F59D7A8-2C6C-AC41-BD1A-E0D3CC4A1945}"/>
              </a:ext>
            </a:extLst>
          </p:cNvPr>
          <p:cNvSpPr txBox="1"/>
          <p:nvPr/>
        </p:nvSpPr>
        <p:spPr>
          <a:xfrm>
            <a:off x="32571253" y="28816301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sz="1600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ADF12F14-2931-4103-A23E-4A55F827DB89}"/>
              </a:ext>
            </a:extLst>
          </p:cNvPr>
          <p:cNvSpPr/>
          <p:nvPr/>
        </p:nvSpPr>
        <p:spPr>
          <a:xfrm>
            <a:off x="2108495" y="23361503"/>
            <a:ext cx="11987685" cy="881433"/>
          </a:xfrm>
          <a:prstGeom prst="roundRect">
            <a:avLst>
              <a:gd name="adj" fmla="val 50000"/>
            </a:avLst>
          </a:prstGeom>
          <a:solidFill>
            <a:srgbClr val="CEDDDB"/>
          </a:solidFill>
          <a:ln w="76200">
            <a:solidFill>
              <a:srgbClr val="58A8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83" tIns="40641" rIns="81283" bIns="40641" rtlCol="0" anchor="ctr"/>
          <a:lstStyle/>
          <a:p>
            <a:pPr algn="ctr"/>
            <a:r>
              <a:rPr lang="pt-BR" sz="3556" b="1" dirty="0">
                <a:solidFill>
                  <a:srgbClr val="414141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/>
              </a:rPr>
              <a:t>OBJETIVOS</a:t>
            </a:r>
            <a:endParaRPr lang="pt-BR" sz="1600" dirty="0">
              <a:solidFill>
                <a:srgbClr val="414141"/>
              </a:solidFill>
              <a:latin typeface="Inter" panose="020B0502030000000004" pitchFamily="34" charset="0"/>
              <a:ea typeface="Inter" panose="020B0502030000000004" pitchFamily="34" charset="0"/>
              <a:cs typeface="Poppins Medium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6DEF1-ABA0-C974-2225-6C9AE7A9B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8495" y="28492078"/>
            <a:ext cx="11987685" cy="1106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Lorem ipsum dolor sit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amet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consectetur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adipiscing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elit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Duis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nisl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lobortis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imperdiet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elit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sit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amet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pellentesque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convallis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nisl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Vestibulum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sollicitudin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ex a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iaculis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tincidunt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Sed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interdum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metus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Suspendisse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sit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amet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arcu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sed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elit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faucibus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dictum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quis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et ligula. Sed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hendrerit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quis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ac semper. Donec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tincidunt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mattis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risus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id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congue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Suspendisse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vestibulum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tortor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et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justo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placerat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at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suscipit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dolor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porttitor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Pellentesque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ornare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viverra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felis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nec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venenatis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turpis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condimentum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in. Vestibulum ante ipsum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primis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in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faucibus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orci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luctus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et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ultrices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posuere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cubilia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curae; Sed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ultrices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condimentum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lobortis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Donec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consequat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enim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leo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semper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tellus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tincidunt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a.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Nullam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convallis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risus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ac lacinia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mollis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venenatis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cursus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tortor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nec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mattis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lacus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vehicula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sit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amet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aliquet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magna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facilisis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enim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congue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luctus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Maecenas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dignissim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venenatis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arcu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n-US" altLang="pt-BR" sz="3100" dirty="0">
              <a:latin typeface="Inter" panose="020B05020300000000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  <a:p>
            <a:pPr algn="just"/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Donec vitae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iaculis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ante.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Phasellus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feugiat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ex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eget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magna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interdum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scelerisque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Nunc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quis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nisi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quis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tortor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consectetur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aliquet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pharetra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faucibus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mi, vel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viverra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mauris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dictum at. Donec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mollis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orci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nec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pharetra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commodo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purus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augue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accumsan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eros, at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facilisis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nisl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urna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vitae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turpis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Integer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eleifend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ipsum ac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interdum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pharetra,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justo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magna pharetra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felis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0214CA8B-7B5B-E41A-7914-A6BC302D892B}"/>
              </a:ext>
            </a:extLst>
          </p:cNvPr>
          <p:cNvSpPr/>
          <p:nvPr/>
        </p:nvSpPr>
        <p:spPr>
          <a:xfrm>
            <a:off x="14704244" y="12762162"/>
            <a:ext cx="11987685" cy="881433"/>
          </a:xfrm>
          <a:prstGeom prst="roundRect">
            <a:avLst>
              <a:gd name="adj" fmla="val 50000"/>
            </a:avLst>
          </a:prstGeom>
          <a:solidFill>
            <a:srgbClr val="CEDDDB"/>
          </a:solidFill>
          <a:ln w="76200">
            <a:solidFill>
              <a:srgbClr val="58A8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56" b="1" dirty="0">
                <a:solidFill>
                  <a:srgbClr val="414141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/>
              </a:rPr>
              <a:t>RESULTADOS</a:t>
            </a:r>
            <a:endParaRPr lang="pt-BR" sz="1600" dirty="0">
              <a:solidFill>
                <a:srgbClr val="414141"/>
              </a:solidFill>
              <a:latin typeface="Inter" panose="020B0502030000000004" pitchFamily="34" charset="0"/>
              <a:ea typeface="Inter" panose="020B0502030000000004" pitchFamily="34" charset="0"/>
              <a:cs typeface="Poppins Medium"/>
            </a:endParaRP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8C75BDD1-BB52-C53F-946B-9E695463E9F3}"/>
              </a:ext>
            </a:extLst>
          </p:cNvPr>
          <p:cNvSpPr/>
          <p:nvPr/>
        </p:nvSpPr>
        <p:spPr>
          <a:xfrm>
            <a:off x="14704244" y="22108940"/>
            <a:ext cx="11987685" cy="881433"/>
          </a:xfrm>
          <a:prstGeom prst="roundRect">
            <a:avLst>
              <a:gd name="adj" fmla="val 50000"/>
            </a:avLst>
          </a:prstGeom>
          <a:solidFill>
            <a:srgbClr val="CEDDDB"/>
          </a:solidFill>
          <a:ln w="76200">
            <a:solidFill>
              <a:srgbClr val="58A8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56" b="1" dirty="0">
                <a:solidFill>
                  <a:srgbClr val="414141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/>
              </a:rPr>
              <a:t>CONCLUSÃO</a:t>
            </a:r>
            <a:endParaRPr lang="pt-BR" sz="1600" dirty="0">
              <a:solidFill>
                <a:srgbClr val="414141"/>
              </a:solidFill>
              <a:latin typeface="Inter" panose="020B0502030000000004" pitchFamily="34" charset="0"/>
              <a:ea typeface="Inter" panose="020B0502030000000004" pitchFamily="34" charset="0"/>
              <a:cs typeface="Poppins Medium"/>
            </a:endParaRP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E17CA4B7-E1A1-B871-7D39-4FABB939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04244" y="23333640"/>
            <a:ext cx="11987685" cy="10110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Lorem ipsum dolor sit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amet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consectetur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adipiscing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elit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Duis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nisl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lobortis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imperdiet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elit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sit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amet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pellentesque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convallis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nisl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Vestibulum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sollicitudin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ex a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iaculis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tincidunt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Sed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interdum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metus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Suspendisse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sit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amet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arcu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sed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elit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faucibus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dictum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quis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et ligula. Sed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hendrerit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quis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ac semper. Donec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tincidunt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mattis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risus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id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congue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Suspendisse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vestibulum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tortor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et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justo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placerat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at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suscipit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dolor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porttitor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Pellentesque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ornare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viverra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felis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nec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venenatis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turpis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condimentum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in. Vestibulum ante ipsum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primis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in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faucibus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orci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luctus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et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ultrices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posuere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cubilia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curae; Sed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ultrices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condimentum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lobortis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Donec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consequat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enim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leo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semper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tellus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tincidunt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a.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Nullam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convallis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risus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ac lacinia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mollis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venenatis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cursus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tortor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nec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mattis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lacus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vehicula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sit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amet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aliquet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magna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facilisis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enim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congue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luctus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Maecenas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dignissim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venenatis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arcu</a:t>
            </a:r>
            <a:endParaRPr lang="en-US" altLang="pt-BR" sz="3100" dirty="0">
              <a:latin typeface="Inter" panose="020B05020300000000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  <a:p>
            <a:pPr algn="just"/>
            <a:endParaRPr lang="en-US" altLang="pt-BR" sz="3100" dirty="0">
              <a:latin typeface="Inter" panose="020B05020300000000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  <a:p>
            <a:pPr algn="just"/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Praesent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et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arcu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ac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lacus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elementum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placerat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sed a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In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pellentesque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luctus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elit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vel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luctus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nunc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. Morbi pulvinar,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urna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a lacinia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eleifend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urna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erat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hendrerit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nibh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ut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pulvinar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tortor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nec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ligula. Aenean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accumsan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vestibulum diam, at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dignissim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massa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cursus non.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Nullam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elementum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 panose="020B0604020202020204" pitchFamily="34" charset="0"/>
              </a:rPr>
              <a:t>tincidunt</a:t>
            </a:r>
            <a:endParaRPr lang="en-US" altLang="pt-BR" sz="3100" dirty="0">
              <a:latin typeface="Inter" panose="020B05020300000000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94A3C4C-D53D-48A1-A8CA-B2382D3E8CD4}"/>
              </a:ext>
            </a:extLst>
          </p:cNvPr>
          <p:cNvSpPr txBox="1"/>
          <p:nvPr/>
        </p:nvSpPr>
        <p:spPr>
          <a:xfrm>
            <a:off x="2107414" y="10756453"/>
            <a:ext cx="24584515" cy="1313182"/>
          </a:xfrm>
          <a:prstGeom prst="rect">
            <a:avLst/>
          </a:prstGeom>
          <a:noFill/>
        </p:spPr>
        <p:txBody>
          <a:bodyPr wrap="square" lIns="81283" tIns="40641" rIns="81283" bIns="40641" rtlCol="0" anchor="t">
            <a:spAutoFit/>
          </a:bodyPr>
          <a:lstStyle/>
          <a:p>
            <a:pPr algn="ctr"/>
            <a:r>
              <a:rPr lang="en-US" altLang="pt-BR" sz="4000" dirty="0">
                <a:solidFill>
                  <a:srgbClr val="414141"/>
                </a:solidFill>
                <a:latin typeface="Inter" panose="020B0502030000000004" pitchFamily="34" charset="0"/>
                <a:ea typeface="Inter" panose="020B0502030000000004" pitchFamily="34" charset="0"/>
                <a:cs typeface="Calibri"/>
              </a:rPr>
              <a:t>B. Silva; X .L. Barros; P. C. Silva; T. P. Gomes; H. J. Coelho</a:t>
            </a:r>
            <a:endParaRPr lang="pt-BR" sz="4000" dirty="0">
              <a:solidFill>
                <a:srgbClr val="414141"/>
              </a:solidFill>
              <a:latin typeface="Inter" panose="020B0502030000000004" pitchFamily="34" charset="0"/>
              <a:ea typeface="Inter" panose="020B0502030000000004" pitchFamily="34" charset="0"/>
              <a:cs typeface="Calibri" panose="020F0502020204030204"/>
            </a:endParaRPr>
          </a:p>
          <a:p>
            <a:pPr algn="ctr"/>
            <a:endParaRPr lang="en-US" altLang="pt-BR" sz="4000" dirty="0">
              <a:solidFill>
                <a:srgbClr val="414141"/>
              </a:solidFill>
              <a:latin typeface="Inter" panose="020B0502030000000004" pitchFamily="34" charset="0"/>
              <a:ea typeface="Inter" panose="020B0502030000000004" pitchFamily="34" charset="0"/>
              <a:cs typeface="Calibri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24FE139-A5B8-F29B-5459-F2BB172F1A8B}"/>
              </a:ext>
            </a:extLst>
          </p:cNvPr>
          <p:cNvSpPr txBox="1"/>
          <p:nvPr/>
        </p:nvSpPr>
        <p:spPr>
          <a:xfrm>
            <a:off x="14786199" y="34332351"/>
            <a:ext cx="11601700" cy="530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44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Se conveniente, pode ser incluído infográficos ou imagens</a:t>
            </a:r>
            <a:endParaRPr lang="pt-BR" sz="2844" dirty="0">
              <a:highlight>
                <a:srgbClr val="FFFF00"/>
              </a:highlight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FC2C2DC-9716-5E49-B947-7DD340423C90}"/>
              </a:ext>
            </a:extLst>
          </p:cNvPr>
          <p:cNvSpPr txBox="1"/>
          <p:nvPr/>
        </p:nvSpPr>
        <p:spPr>
          <a:xfrm>
            <a:off x="2108497" y="22537421"/>
            <a:ext cx="11601700" cy="530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44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Se conveniente, pode ser incluído infográficos ou imagens</a:t>
            </a:r>
            <a:endParaRPr lang="pt-BR" sz="2844" dirty="0">
              <a:highlight>
                <a:srgbClr val="FFFF00"/>
              </a:highlight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AAE0C1B5-627E-2C58-1696-A42AB9FF4E63}"/>
              </a:ext>
            </a:extLst>
          </p:cNvPr>
          <p:cNvSpPr txBox="1"/>
          <p:nvPr/>
        </p:nvSpPr>
        <p:spPr>
          <a:xfrm>
            <a:off x="2108497" y="37706262"/>
            <a:ext cx="11601700" cy="530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44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Se conveniente, pode ser incluído infográficos ou imagens</a:t>
            </a:r>
            <a:endParaRPr lang="pt-BR" sz="2844" dirty="0">
              <a:highlight>
                <a:srgbClr val="FFFF00"/>
              </a:highlight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E370DFB-C425-223A-C47C-EB02B5FE963E}"/>
              </a:ext>
            </a:extLst>
          </p:cNvPr>
          <p:cNvSpPr txBox="1"/>
          <p:nvPr/>
        </p:nvSpPr>
        <p:spPr>
          <a:xfrm>
            <a:off x="1997491" y="24461742"/>
            <a:ext cx="12118799" cy="34214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81283" tIns="40641" rIns="81283" bIns="40641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Donec vitae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iaculis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ante.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Phasellus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feugiat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ex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eget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magna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interdum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scelerisque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. Nunc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quis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nisi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quis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tortor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consectetur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aliquet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.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Nulla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pharetra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faucibus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mi, vel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viverra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mauris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dictum at. Donec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mollis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,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orci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nec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pharetra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commodo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,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purus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augue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accumsan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eros, at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facilisis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nisl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urna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vitae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turpis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. Integer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eleifend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, ipsum ac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interdum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pharetra,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justo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 magna pharetra </a:t>
            </a:r>
            <a:r>
              <a:rPr lang="en-US" sz="3100" dirty="0" err="1">
                <a:latin typeface="Inter" panose="020B0502030000000004" pitchFamily="34" charset="0"/>
                <a:ea typeface="Inter" panose="020B0502030000000004" pitchFamily="34" charset="0"/>
              </a:rPr>
              <a:t>felis</a:t>
            </a:r>
            <a:r>
              <a:rPr lang="en-US" sz="3100" dirty="0">
                <a:latin typeface="Inter" panose="020B0502030000000004" pitchFamily="34" charset="0"/>
                <a:ea typeface="Inter" panose="020B0502030000000004" pitchFamily="34" charset="0"/>
              </a:rPr>
              <a:t>,</a:t>
            </a:r>
            <a:endParaRPr lang="pt-BR" sz="31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5C6036E1-BA0D-C827-07A8-E61190A03772}"/>
              </a:ext>
            </a:extLst>
          </p:cNvPr>
          <p:cNvSpPr/>
          <p:nvPr/>
        </p:nvSpPr>
        <p:spPr>
          <a:xfrm>
            <a:off x="2107414" y="27567828"/>
            <a:ext cx="11987685" cy="881433"/>
          </a:xfrm>
          <a:prstGeom prst="roundRect">
            <a:avLst>
              <a:gd name="adj" fmla="val 50000"/>
            </a:avLst>
          </a:prstGeom>
          <a:solidFill>
            <a:srgbClr val="CEDDDB"/>
          </a:solidFill>
          <a:ln w="76200">
            <a:solidFill>
              <a:srgbClr val="58A8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83" tIns="40641" rIns="81283" bIns="40641" rtlCol="0" anchor="ctr"/>
          <a:lstStyle/>
          <a:p>
            <a:pPr algn="ctr"/>
            <a:r>
              <a:rPr lang="pt-BR" sz="3556" b="1" dirty="0">
                <a:solidFill>
                  <a:srgbClr val="414141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/>
              </a:rPr>
              <a:t>MÉTODO</a:t>
            </a:r>
            <a:endParaRPr lang="pt-BR" sz="1600" dirty="0">
              <a:solidFill>
                <a:srgbClr val="414141"/>
              </a:solidFill>
              <a:latin typeface="Inter" panose="020B0502030000000004" pitchFamily="34" charset="0"/>
              <a:ea typeface="Inter" panose="020B0502030000000004" pitchFamily="34" charset="0"/>
              <a:cs typeface="Poppins Medium"/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418A72E3-F5AB-84BF-65F6-FBD278520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86198" y="14012971"/>
            <a:ext cx="11987685" cy="819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283" tIns="40641" rIns="81283" bIns="40641" anchor="t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Lorem ipsum dolor sit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amet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consectetur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adipiscing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elit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 Duis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nisl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lobortis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imperdiet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elit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sit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amet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pellentesque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convallis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nisl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 Vestibulum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sollicitudin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ex a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iaculis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tincidunt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 Sed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eu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interdum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metus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Suspendisse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sit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amet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arcu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sed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elit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faucibus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dictum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quis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et ligula. Sed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hendrerit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quis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ac semper. Donec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tincidunt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mattis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risus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id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congue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Suspendisse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vestibulum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tortor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et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justo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placerat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, at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suscipit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dolor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porttitor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Pellentesque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ornare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viverra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felis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nec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venenatis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turpis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condimentum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in. Vestibulum ante ipsum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primis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in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faucibus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orci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luctus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et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ultrices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posuere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cubilia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curae; Sed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ultrices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condimentum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lobortis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 Donec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consequat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enim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leo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eu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semper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tellus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tincidunt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a.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Nullam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convallis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risus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ac lacinia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mollis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venenatis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cursus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tortor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nec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mattis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lacus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vehicula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sit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amet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aliquet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magna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facilisis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enim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congue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luctus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 Maecenas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eu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dignissim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nulla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,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eu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venenatis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 </a:t>
            </a:r>
            <a:r>
              <a:rPr lang="en-US" altLang="pt-BR" sz="3100" dirty="0" err="1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arcu</a:t>
            </a:r>
            <a:r>
              <a:rPr lang="en-US" altLang="pt-BR" sz="3100" dirty="0">
                <a:latin typeface="Inter" panose="020B0502030000000004" pitchFamily="34" charset="0"/>
                <a:ea typeface="Inter" panose="020B0502030000000004" pitchFamily="34" charset="0"/>
                <a:cs typeface="Arial"/>
              </a:rPr>
              <a:t>.</a:t>
            </a:r>
          </a:p>
          <a:p>
            <a:pPr algn="just"/>
            <a:endParaRPr lang="en-US" altLang="pt-BR" sz="3100" dirty="0">
              <a:latin typeface="Inter" panose="020B05020300000000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  <a:p>
            <a:pPr algn="just"/>
            <a:endParaRPr lang="pt-BR" altLang="pt-BR" sz="3100" dirty="0">
              <a:latin typeface="Inter" panose="020B05020300000000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0734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682</TotalTime>
  <Words>956</Words>
  <Application>Microsoft Office PowerPoint</Application>
  <PresentationFormat>Personalizar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Inter</vt:lpstr>
      <vt:lpstr>Tema do Office 2013 - 2022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dep05</dc:creator>
  <cp:lastModifiedBy>Roberta Kawashima</cp:lastModifiedBy>
  <cp:revision>78</cp:revision>
  <dcterms:created xsi:type="dcterms:W3CDTF">2017-11-14T19:03:41Z</dcterms:created>
  <dcterms:modified xsi:type="dcterms:W3CDTF">2024-07-27T12:54:50Z</dcterms:modified>
</cp:coreProperties>
</file>